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75" r:id="rId4"/>
    <p:sldId id="257" r:id="rId5"/>
    <p:sldId id="258" r:id="rId6"/>
    <p:sldId id="343" r:id="rId7"/>
    <p:sldId id="332" r:id="rId8"/>
    <p:sldId id="270" r:id="rId9"/>
    <p:sldId id="334" r:id="rId10"/>
    <p:sldId id="312" r:id="rId11"/>
    <p:sldId id="291" r:id="rId12"/>
    <p:sldId id="276" r:id="rId13"/>
    <p:sldId id="259" r:id="rId14"/>
    <p:sldId id="261" r:id="rId15"/>
    <p:sldId id="344" r:id="rId16"/>
    <p:sldId id="272" r:id="rId17"/>
    <p:sldId id="335" r:id="rId18"/>
    <p:sldId id="336" r:id="rId19"/>
    <p:sldId id="311" r:id="rId20"/>
    <p:sldId id="290" r:id="rId21"/>
    <p:sldId id="277" r:id="rId22"/>
    <p:sldId id="262" r:id="rId23"/>
    <p:sldId id="263" r:id="rId24"/>
    <p:sldId id="348" r:id="rId25"/>
    <p:sldId id="337" r:id="rId26"/>
    <p:sldId id="338" r:id="rId27"/>
    <p:sldId id="339" r:id="rId28"/>
    <p:sldId id="310" r:id="rId29"/>
    <p:sldId id="289" r:id="rId30"/>
    <p:sldId id="278" r:id="rId31"/>
    <p:sldId id="265" r:id="rId32"/>
    <p:sldId id="266" r:id="rId33"/>
    <p:sldId id="349" r:id="rId34"/>
    <p:sldId id="340" r:id="rId35"/>
    <p:sldId id="341" r:id="rId36"/>
    <p:sldId id="309" r:id="rId37"/>
    <p:sldId id="342" r:id="rId38"/>
    <p:sldId id="350" r:id="rId39"/>
    <p:sldId id="351" r:id="rId40"/>
    <p:sldId id="352" r:id="rId41"/>
    <p:sldId id="345" r:id="rId42"/>
    <p:sldId id="353" r:id="rId43"/>
    <p:sldId id="354" r:id="rId44"/>
    <p:sldId id="355" r:id="rId45"/>
    <p:sldId id="346" r:id="rId46"/>
    <p:sldId id="356" r:id="rId47"/>
    <p:sldId id="357" r:id="rId48"/>
    <p:sldId id="358" r:id="rId49"/>
    <p:sldId id="347" r:id="rId50"/>
    <p:sldId id="359" r:id="rId51"/>
    <p:sldId id="360" r:id="rId52"/>
    <p:sldId id="36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>
        <p:scale>
          <a:sx n="72" d="100"/>
          <a:sy n="72" d="100"/>
        </p:scale>
        <p:origin x="984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A66B-6F6B-BE2A-255D-912719B3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38F1F-F923-5E6D-1BB1-042AE7699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B0FE-5392-440D-449B-F85DA6C8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8A5E3-D3A9-6E74-2E2F-363EA2EF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75DF6-D040-A467-522B-4A1917B6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2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C395-4CFB-894F-4F7A-FE238A9A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3D830-B47D-7712-8E42-30F07808F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7615B-3820-48AF-44A0-19A21757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EC56C-C60F-CB09-80BE-6D36EAB3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7260-2A1A-B3B5-40D0-1B540075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7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84E22-29ED-58C5-605A-C25AA3A64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ED445-D5FD-8462-1EA0-6F578B8C4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06DA-BAD6-F607-A689-69249AA2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63510-EDA2-7FDE-D606-0BF94CDB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538AC-078E-E8CD-7FDF-5C1DF2C3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1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2FB6-FF91-7373-C1CB-FA7AFC38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8F4E-E388-365E-7E8C-27C581CE1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61580-F8B5-3746-BA94-4588BE435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965AB-40E4-B86A-147F-8B7789BE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51B6-6E2E-7ED6-C0E3-B1594ECA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0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658C-A80A-34C3-BA72-7C5B62AF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B9C2-2378-574D-61FA-E3A90AE8F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101D5-120A-DE60-610F-41EE212A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611B5-D685-C441-74E7-8ED8627F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B9403-9DC8-CE0B-39CB-0B4E2821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1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76B5-E20F-DB9E-C41A-F1F056F9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287D-B1BA-8FEC-CF70-D256EFBC6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BFDAF-773D-7DAC-2C1E-92A4AB46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AFADC-3602-482A-6D3C-616FF5FA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A936E-D589-0D05-9A75-CDE9D026A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BE712-AAD3-50EB-2288-382B9AFF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3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8E24-FE80-C600-3C22-BB4C247D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53F89-961A-1453-8C5C-A0D7EF613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AA8A4-75EA-82CD-1F19-E7B8A5A1A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A18BC-BA14-B476-DD71-D024F80CE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718A9-177B-6121-FADB-2B91D748D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C8C9A-ADBB-5768-A973-748E8337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D673C-5AC9-C0FA-227B-40BF79C5C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F78AB7-6BF9-0168-717C-FCA41E15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8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ECF9-6EE8-EB36-3EEB-81FF0874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9E11C-B624-7676-C874-7A083A9F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18B62-74D6-F88E-9255-D1C5EA55B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3B4FE-72B0-0195-65FA-C07DAF5F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91D96-456C-B239-2F9E-C15ADAE7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DAB6B-01C0-271D-69EE-2AE5BDC9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B8ACD-3D0B-2EB8-868B-9672E053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8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A916-634B-A140-2F4A-21C1B56C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9ABF5-3711-D954-BAF4-4A7437933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26CE1-F2EA-3995-7921-923122E96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C1919-E495-87A3-BD7E-C2A4989C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EA261-C033-8CDF-CD1C-62DF40DD0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52E43-393E-C292-D7A9-6CDD4B5F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7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BA6E-EF81-CAA8-12BF-888CD8CFE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CA4DE-11E9-C945-7B16-1DF7095A1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273C7-F783-2D81-3E7F-1BD7BC2F7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A25BD-E121-FB8F-5BBC-5AF87DF6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72061-0223-F658-31ED-88ECEFBF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3F5D5-A089-A5C1-D2BF-504F4AB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2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6A83FA-6FA9-8277-CFF5-44DE532C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314B4-DC2F-E502-C51E-44BE7E611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7D31D-F2CA-201F-3E28-260CBDDE0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5BAEA-BA56-4B65-BFFF-47237FE522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0919F-D9C3-C28E-B4B9-EC6CE478D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302B3-F1F9-5309-7426-2068C087F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F0289-EB50-4385-8A6F-5A7EDF6DD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3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D8FC-A882-D6F4-6442-BF79C2300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Scotian Shelf Climatology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53A1D-5C81-5AD1-25C1-585D7F067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19340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EE83E12-85A9-6E0A-04B5-1E735452D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3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heatmap&#10;&#10;Description automatically generated">
            <a:extLst>
              <a:ext uri="{FF2B5EF4-FFF2-40B4-BE49-F238E27FC236}">
                <a16:creationId xmlns:a16="http://schemas.microsoft.com/office/drawing/2014/main" id="{8365C184-D2C1-2991-C62F-93780B20E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D828966B-5BC1-DCFC-5BCB-0349FE99E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0" y="3571875"/>
            <a:ext cx="3286125" cy="3286125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26502DD4-7959-52E9-E84E-D06344A24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4" y="95250"/>
            <a:ext cx="3286125" cy="3286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24B94-30AA-1F81-C7EC-236FABF7FE92}"/>
              </a:ext>
            </a:extLst>
          </p:cNvPr>
          <p:cNvSpPr txBox="1"/>
          <p:nvPr/>
        </p:nvSpPr>
        <p:spPr>
          <a:xfrm>
            <a:off x="106719" y="502099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37070-6624-074C-A79A-0C39ACF65D62}"/>
              </a:ext>
            </a:extLst>
          </p:cNvPr>
          <p:cNvSpPr txBox="1"/>
          <p:nvPr/>
        </p:nvSpPr>
        <p:spPr>
          <a:xfrm>
            <a:off x="44514" y="3476626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96402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2BA2B1-6A32-89EC-1DD6-E52C8C8C81AB}"/>
              </a:ext>
            </a:extLst>
          </p:cNvPr>
          <p:cNvSpPr txBox="1"/>
          <p:nvPr/>
        </p:nvSpPr>
        <p:spPr>
          <a:xfrm>
            <a:off x="92279" y="125835"/>
            <a:ext cx="15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Nitrate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9A02E-547E-ED72-603F-192E2B10ED4D}"/>
              </a:ext>
            </a:extLst>
          </p:cNvPr>
          <p:cNvSpPr txBox="1"/>
          <p:nvPr/>
        </p:nvSpPr>
        <p:spPr>
          <a:xfrm>
            <a:off x="369116" y="2692866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A5249-0426-A81D-0265-8F2C1AE2F37D}"/>
              </a:ext>
            </a:extLst>
          </p:cNvPr>
          <p:cNvSpPr txBox="1"/>
          <p:nvPr/>
        </p:nvSpPr>
        <p:spPr>
          <a:xfrm>
            <a:off x="6525402" y="608387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10E5E-CD62-D773-34AF-870D167E8299}"/>
              </a:ext>
            </a:extLst>
          </p:cNvPr>
          <p:cNvSpPr txBox="1"/>
          <p:nvPr/>
        </p:nvSpPr>
        <p:spPr>
          <a:xfrm>
            <a:off x="397638" y="6085834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19F27-44CE-E4AD-46B4-6CA925760B37}"/>
              </a:ext>
            </a:extLst>
          </p:cNvPr>
          <p:cNvSpPr txBox="1"/>
          <p:nvPr/>
        </p:nvSpPr>
        <p:spPr>
          <a:xfrm>
            <a:off x="6418650" y="268988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Summer</a:t>
            </a:r>
          </a:p>
        </p:txBody>
      </p:sp>
      <p:pic>
        <p:nvPicPr>
          <p:cNvPr id="4" name="Picture 3" descr="A map of the north america&#10;&#10;Description automatically generated">
            <a:extLst>
              <a:ext uri="{FF2B5EF4-FFF2-40B4-BE49-F238E27FC236}">
                <a16:creationId xmlns:a16="http://schemas.microsoft.com/office/drawing/2014/main" id="{783223D3-1475-C77A-E12F-F63D6B5EB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73" y="0"/>
            <a:ext cx="3383280" cy="3383280"/>
          </a:xfrm>
          <a:prstGeom prst="rect">
            <a:avLst/>
          </a:prstGeom>
        </p:spPr>
      </p:pic>
      <p:pic>
        <p:nvPicPr>
          <p:cNvPr id="8" name="Picture 7" descr="A map of different regions&#10;&#10;Description automatically generated">
            <a:extLst>
              <a:ext uri="{FF2B5EF4-FFF2-40B4-BE49-F238E27FC236}">
                <a16:creationId xmlns:a16="http://schemas.microsoft.com/office/drawing/2014/main" id="{08B78602-2E74-3039-A3FF-FBA3E08D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377" y="3474720"/>
            <a:ext cx="3383280" cy="3383280"/>
          </a:xfrm>
          <a:prstGeom prst="rect">
            <a:avLst/>
          </a:prstGeom>
        </p:spPr>
      </p:pic>
      <p:pic>
        <p:nvPicPr>
          <p:cNvPr id="19" name="Picture 18" descr="A map of different colors&#10;&#10;Description automatically generated">
            <a:extLst>
              <a:ext uri="{FF2B5EF4-FFF2-40B4-BE49-F238E27FC236}">
                <a16:creationId xmlns:a16="http://schemas.microsoft.com/office/drawing/2014/main" id="{90EDBA6B-4345-8AA4-BDBF-A9E992872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653" y="0"/>
            <a:ext cx="3383280" cy="3383280"/>
          </a:xfrm>
          <a:prstGeom prst="rect">
            <a:avLst/>
          </a:prstGeom>
        </p:spPr>
      </p:pic>
      <p:pic>
        <p:nvPicPr>
          <p:cNvPr id="21" name="Picture 20" descr="A map of different colors&#10;&#10;Description automatically generated">
            <a:extLst>
              <a:ext uri="{FF2B5EF4-FFF2-40B4-BE49-F238E27FC236}">
                <a16:creationId xmlns:a16="http://schemas.microsoft.com/office/drawing/2014/main" id="{BF21EE29-78CC-3E17-0BDC-84D2A727D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97" y="3474720"/>
            <a:ext cx="338328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4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DB5C5-FB30-30E4-E043-70F386C4A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3344D-D96D-39B7-1B64-DEEE8D26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50" y="750324"/>
            <a:ext cx="8528547" cy="52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8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C1BB0-2A0D-2390-C83F-617BD3CE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07" y="638077"/>
            <a:ext cx="9048466" cy="5581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2603E-8C77-6215-E6A4-32D3A3894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00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6924F9-1D64-E829-D1AA-579A9BE1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3" y="-66269"/>
            <a:ext cx="11332029" cy="69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5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the temperature of a person&#10;&#10;Description automatically generated with medium confidence">
            <a:extLst>
              <a:ext uri="{FF2B5EF4-FFF2-40B4-BE49-F238E27FC236}">
                <a16:creationId xmlns:a16="http://schemas.microsoft.com/office/drawing/2014/main" id="{741E1795-9E3C-19C1-CB66-B79A41391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6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1C383FE4-CAC1-2CDD-4C7D-15309F17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" y="0"/>
            <a:ext cx="5715000" cy="6858000"/>
          </a:xfrm>
          <a:prstGeom prst="rect">
            <a:avLst/>
          </a:prstGeom>
        </p:spPr>
      </p:pic>
      <p:pic>
        <p:nvPicPr>
          <p:cNvPr id="5" name="Picture 4" descr="A drawing of a pink box&#10;&#10;Description automatically generated">
            <a:extLst>
              <a:ext uri="{FF2B5EF4-FFF2-40B4-BE49-F238E27FC236}">
                <a16:creationId xmlns:a16="http://schemas.microsoft.com/office/drawing/2014/main" id="{472AB617-382D-0349-989C-D5BA0F77C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3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EA890646-1C1A-EE7E-5598-3D638EF23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715000" cy="6858000"/>
          </a:xfrm>
          <a:prstGeom prst="rect">
            <a:avLst/>
          </a:prstGeom>
        </p:spPr>
      </p:pic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9DF10EDD-863D-A84D-87C4-42B2DC59B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green lines&#10;&#10;Description automatically generated">
            <a:extLst>
              <a:ext uri="{FF2B5EF4-FFF2-40B4-BE49-F238E27FC236}">
                <a16:creationId xmlns:a16="http://schemas.microsoft.com/office/drawing/2014/main" id="{B96A4937-1F31-1BCE-FD00-E86FC5CBD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8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heat map&#10;&#10;Description automatically generated">
            <a:extLst>
              <a:ext uri="{FF2B5EF4-FFF2-40B4-BE49-F238E27FC236}">
                <a16:creationId xmlns:a16="http://schemas.microsoft.com/office/drawing/2014/main" id="{F72D64B7-56F5-6C5E-78A3-2F9E8A6E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28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FD716889-E6B6-DEC6-A032-F6C2128E2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0" y="130629"/>
            <a:ext cx="3331030" cy="3089988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B546722E-3E9A-96D1-C413-EBC359B84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0" y="3060440"/>
            <a:ext cx="3432110" cy="3432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41292C-49AF-45AF-88AE-F62920A8B731}"/>
              </a:ext>
            </a:extLst>
          </p:cNvPr>
          <p:cNvSpPr txBox="1"/>
          <p:nvPr/>
        </p:nvSpPr>
        <p:spPr>
          <a:xfrm>
            <a:off x="0" y="174164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06931C-1EBF-8411-3B8B-DAC42C7EE23E}"/>
              </a:ext>
            </a:extLst>
          </p:cNvPr>
          <p:cNvSpPr txBox="1"/>
          <p:nvPr/>
        </p:nvSpPr>
        <p:spPr>
          <a:xfrm>
            <a:off x="-62205" y="3148691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93685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heatmap&#10;&#10;Description automatically generated">
            <a:extLst>
              <a:ext uri="{FF2B5EF4-FFF2-40B4-BE49-F238E27FC236}">
                <a16:creationId xmlns:a16="http://schemas.microsoft.com/office/drawing/2014/main" id="{081055C1-F4C9-CBC3-B767-09383B0AF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5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AFAE1CF1-2477-B4EA-9A78-A36B01BC4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3324228"/>
            <a:ext cx="3333750" cy="3333750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E23BB5D1-78C2-5E3B-0B60-31EFE802F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200023"/>
            <a:ext cx="3267075" cy="3267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E2D773-C82E-6B57-7FCC-6BEAFC38A072}"/>
              </a:ext>
            </a:extLst>
          </p:cNvPr>
          <p:cNvSpPr txBox="1"/>
          <p:nvPr/>
        </p:nvSpPr>
        <p:spPr>
          <a:xfrm>
            <a:off x="0" y="174164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1BA55-7353-7D69-9D53-C2ACDB3745A5}"/>
              </a:ext>
            </a:extLst>
          </p:cNvPr>
          <p:cNvSpPr txBox="1"/>
          <p:nvPr/>
        </p:nvSpPr>
        <p:spPr>
          <a:xfrm>
            <a:off x="-62205" y="3148691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4422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204B-760D-BF31-6ECD-98E89ADBA4DD}"/>
              </a:ext>
            </a:extLst>
          </p:cNvPr>
          <p:cNvSpPr txBox="1"/>
          <p:nvPr/>
        </p:nvSpPr>
        <p:spPr>
          <a:xfrm>
            <a:off x="92279" y="125835"/>
            <a:ext cx="15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Phosphate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EA4B4-C936-4913-F619-FEDC2DAA2972}"/>
              </a:ext>
            </a:extLst>
          </p:cNvPr>
          <p:cNvSpPr txBox="1"/>
          <p:nvPr/>
        </p:nvSpPr>
        <p:spPr>
          <a:xfrm>
            <a:off x="369116" y="2692866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5411E7-345F-00C8-71CB-5206C98B2C15}"/>
              </a:ext>
            </a:extLst>
          </p:cNvPr>
          <p:cNvSpPr txBox="1"/>
          <p:nvPr/>
        </p:nvSpPr>
        <p:spPr>
          <a:xfrm>
            <a:off x="6525402" y="608387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65EA89-16C0-6BB9-FBB9-DB46E58D95DB}"/>
              </a:ext>
            </a:extLst>
          </p:cNvPr>
          <p:cNvSpPr txBox="1"/>
          <p:nvPr/>
        </p:nvSpPr>
        <p:spPr>
          <a:xfrm>
            <a:off x="397638" y="6085834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80CDD-9D0F-4F3F-1B5B-DD2999E6D418}"/>
              </a:ext>
            </a:extLst>
          </p:cNvPr>
          <p:cNvSpPr txBox="1"/>
          <p:nvPr/>
        </p:nvSpPr>
        <p:spPr>
          <a:xfrm>
            <a:off x="6418650" y="268988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Summer</a:t>
            </a:r>
          </a:p>
        </p:txBody>
      </p:sp>
      <p:pic>
        <p:nvPicPr>
          <p:cNvPr id="4" name="Picture 3" descr="A map of different colors&#10;&#10;Description automatically generated">
            <a:extLst>
              <a:ext uri="{FF2B5EF4-FFF2-40B4-BE49-F238E27FC236}">
                <a16:creationId xmlns:a16="http://schemas.microsoft.com/office/drawing/2014/main" id="{7ECB2EEE-97B3-5530-BDB6-63A5742F2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13" y="3474720"/>
            <a:ext cx="3383280" cy="3383280"/>
          </a:xfrm>
          <a:prstGeom prst="rect">
            <a:avLst/>
          </a:prstGeom>
        </p:spPr>
      </p:pic>
      <p:pic>
        <p:nvPicPr>
          <p:cNvPr id="8" name="Picture 7" descr="A map of different regions of the world&#10;&#10;Description automatically generated">
            <a:extLst>
              <a:ext uri="{FF2B5EF4-FFF2-40B4-BE49-F238E27FC236}">
                <a16:creationId xmlns:a16="http://schemas.microsoft.com/office/drawing/2014/main" id="{99768DFC-360D-650E-038C-FE8B0274F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0"/>
            <a:ext cx="3429000" cy="3429000"/>
          </a:xfrm>
          <a:prstGeom prst="rect">
            <a:avLst/>
          </a:prstGeom>
        </p:spPr>
      </p:pic>
      <p:pic>
        <p:nvPicPr>
          <p:cNvPr id="19" name="Picture 18" descr="A map of the north america&#10;&#10;Description automatically generated">
            <a:extLst>
              <a:ext uri="{FF2B5EF4-FFF2-40B4-BE49-F238E27FC236}">
                <a16:creationId xmlns:a16="http://schemas.microsoft.com/office/drawing/2014/main" id="{865F2E5B-13F2-2DE1-49C8-E44C1A717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3474720"/>
            <a:ext cx="3429000" cy="3429000"/>
          </a:xfrm>
          <a:prstGeom prst="rect">
            <a:avLst/>
          </a:prstGeom>
        </p:spPr>
      </p:pic>
      <p:pic>
        <p:nvPicPr>
          <p:cNvPr id="21" name="Picture 20" descr="A map of the earth&#10;&#10;Description automatically generated">
            <a:extLst>
              <a:ext uri="{FF2B5EF4-FFF2-40B4-BE49-F238E27FC236}">
                <a16:creationId xmlns:a16="http://schemas.microsoft.com/office/drawing/2014/main" id="{BAD9C5F5-C416-AC78-6053-12E779E14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87" y="45720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67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FD776-52B5-6D2B-46A6-1A97849CD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9AF44-FEAB-F333-65F5-C928DC32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3" y="775285"/>
            <a:ext cx="8595535" cy="53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3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5FF13-5EC2-8DAC-88F1-88BCEC2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8" y="579143"/>
            <a:ext cx="9239535" cy="5699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ED2E7-8C90-CFF0-4253-063BD5DB2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3143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6B9D7-7BA4-E24C-4C3B-8A780C95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2" y="121784"/>
            <a:ext cx="10748282" cy="66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04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limatology values&#10;&#10;Description automatically generated">
            <a:extLst>
              <a:ext uri="{FF2B5EF4-FFF2-40B4-BE49-F238E27FC236}">
                <a16:creationId xmlns:a16="http://schemas.microsoft.com/office/drawing/2014/main" id="{A236550A-3853-0354-F632-9983EB434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39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pink container&#10;&#10;Description automatically generated">
            <a:extLst>
              <a:ext uri="{FF2B5EF4-FFF2-40B4-BE49-F238E27FC236}">
                <a16:creationId xmlns:a16="http://schemas.microsoft.com/office/drawing/2014/main" id="{92D1A27B-FA7C-2CAD-EA5C-DAAEEB637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715000" cy="6858000"/>
          </a:xfrm>
          <a:prstGeom prst="rect">
            <a:avLst/>
          </a:prstGeom>
        </p:spPr>
      </p:pic>
      <p:pic>
        <p:nvPicPr>
          <p:cNvPr id="5" name="Picture 4" descr="A drawing of a diagram&#10;&#10;Description automatically generated">
            <a:extLst>
              <a:ext uri="{FF2B5EF4-FFF2-40B4-BE49-F238E27FC236}">
                <a16:creationId xmlns:a16="http://schemas.microsoft.com/office/drawing/2014/main" id="{F77504C2-D175-D87C-7E7C-48DED3EB5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15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ylinder&#10;&#10;Description automatically generated">
            <a:extLst>
              <a:ext uri="{FF2B5EF4-FFF2-40B4-BE49-F238E27FC236}">
                <a16:creationId xmlns:a16="http://schemas.microsoft.com/office/drawing/2014/main" id="{F4B055B2-C476-C174-0072-CCB7A853E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715000" cy="6858000"/>
          </a:xfrm>
          <a:prstGeom prst="rect">
            <a:avLst/>
          </a:prstGeom>
        </p:spPr>
      </p:pic>
      <p:pic>
        <p:nvPicPr>
          <p:cNvPr id="5" name="Picture 4" descr="A diagram of a step&#10;&#10;Description automatically generated">
            <a:extLst>
              <a:ext uri="{FF2B5EF4-FFF2-40B4-BE49-F238E27FC236}">
                <a16:creationId xmlns:a16="http://schemas.microsoft.com/office/drawing/2014/main" id="{84E8131B-03D9-7910-E102-E0EEB08FE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71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24119077-EECB-888B-A8DA-B4BB4DF41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82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heatmap&#10;&#10;Description automatically generated">
            <a:extLst>
              <a:ext uri="{FF2B5EF4-FFF2-40B4-BE49-F238E27FC236}">
                <a16:creationId xmlns:a16="http://schemas.microsoft.com/office/drawing/2014/main" id="{E6BA9037-66A6-CEBB-DAFA-EDC8A488A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6DF8CCF6-02AA-9FD0-8EAD-F47108853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3286125"/>
            <a:ext cx="3486150" cy="3486150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F4EDB089-FE6A-E0BA-1BDA-7BC513731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0"/>
            <a:ext cx="3238501" cy="3238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E8FBB8-36EE-44CF-617E-07BF8C40C70D}"/>
              </a:ext>
            </a:extLst>
          </p:cNvPr>
          <p:cNvSpPr txBox="1"/>
          <p:nvPr/>
        </p:nvSpPr>
        <p:spPr>
          <a:xfrm>
            <a:off x="0" y="174164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63511-2394-A4BC-29C6-84D121D5C9FD}"/>
              </a:ext>
            </a:extLst>
          </p:cNvPr>
          <p:cNvSpPr txBox="1"/>
          <p:nvPr/>
        </p:nvSpPr>
        <p:spPr>
          <a:xfrm>
            <a:off x="-62205" y="3148691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34529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B5343-F554-5597-0681-B7BD20A6E61A}"/>
              </a:ext>
            </a:extLst>
          </p:cNvPr>
          <p:cNvSpPr txBox="1"/>
          <p:nvPr/>
        </p:nvSpPr>
        <p:spPr>
          <a:xfrm>
            <a:off x="92279" y="125835"/>
            <a:ext cx="15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Chlorophyll A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B4FAE-A12E-A2E0-AD3A-953C1D89FDE3}"/>
              </a:ext>
            </a:extLst>
          </p:cNvPr>
          <p:cNvSpPr txBox="1"/>
          <p:nvPr/>
        </p:nvSpPr>
        <p:spPr>
          <a:xfrm>
            <a:off x="369116" y="2692866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58BC7-7F0C-3553-8CAD-46C53EF38566}"/>
              </a:ext>
            </a:extLst>
          </p:cNvPr>
          <p:cNvSpPr txBox="1"/>
          <p:nvPr/>
        </p:nvSpPr>
        <p:spPr>
          <a:xfrm>
            <a:off x="6525402" y="608387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12263-C103-89E2-7C87-118413BAEC20}"/>
              </a:ext>
            </a:extLst>
          </p:cNvPr>
          <p:cNvSpPr txBox="1"/>
          <p:nvPr/>
        </p:nvSpPr>
        <p:spPr>
          <a:xfrm>
            <a:off x="397638" y="6085834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D88F1A-C9D6-AC82-DB7D-271F9700440A}"/>
              </a:ext>
            </a:extLst>
          </p:cNvPr>
          <p:cNvSpPr txBox="1"/>
          <p:nvPr/>
        </p:nvSpPr>
        <p:spPr>
          <a:xfrm>
            <a:off x="6418650" y="268988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Summer</a:t>
            </a:r>
          </a:p>
        </p:txBody>
      </p:sp>
      <p:pic>
        <p:nvPicPr>
          <p:cNvPr id="4" name="Picture 3" descr="A map of different regions of the world&#10;&#10;Description automatically generated">
            <a:extLst>
              <a:ext uri="{FF2B5EF4-FFF2-40B4-BE49-F238E27FC236}">
                <a16:creationId xmlns:a16="http://schemas.microsoft.com/office/drawing/2014/main" id="{F54EC9CA-5D54-4F2B-C664-1CBD095D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4" y="3681590"/>
            <a:ext cx="3291095" cy="3050575"/>
          </a:xfrm>
          <a:prstGeom prst="rect">
            <a:avLst/>
          </a:prstGeom>
        </p:spPr>
      </p:pic>
      <p:pic>
        <p:nvPicPr>
          <p:cNvPr id="8" name="Picture 7" descr="A map of different colors&#10;&#10;Description automatically generated">
            <a:extLst>
              <a:ext uri="{FF2B5EF4-FFF2-40B4-BE49-F238E27FC236}">
                <a16:creationId xmlns:a16="http://schemas.microsoft.com/office/drawing/2014/main" id="{E57450BC-C962-E218-20EB-A4274F06C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206870"/>
            <a:ext cx="3176410" cy="3176410"/>
          </a:xfrm>
          <a:prstGeom prst="rect">
            <a:avLst/>
          </a:prstGeom>
        </p:spPr>
      </p:pic>
      <p:pic>
        <p:nvPicPr>
          <p:cNvPr id="19" name="Picture 18" descr="A map of different regions&#10;&#10;Description automatically generated">
            <a:extLst>
              <a:ext uri="{FF2B5EF4-FFF2-40B4-BE49-F238E27FC236}">
                <a16:creationId xmlns:a16="http://schemas.microsoft.com/office/drawing/2014/main" id="{46F6222F-A4EE-229D-FBB5-D3A764313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3515237"/>
            <a:ext cx="3383280" cy="3383280"/>
          </a:xfrm>
          <a:prstGeom prst="rect">
            <a:avLst/>
          </a:prstGeom>
        </p:spPr>
      </p:pic>
      <p:pic>
        <p:nvPicPr>
          <p:cNvPr id="21" name="Picture 20" descr="A map of the world&#10;&#10;Description automatically generated">
            <a:extLst>
              <a:ext uri="{FF2B5EF4-FFF2-40B4-BE49-F238E27FC236}">
                <a16:creationId xmlns:a16="http://schemas.microsoft.com/office/drawing/2014/main" id="{E60D96CE-EB05-E8F5-0D30-198CFCE03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45" y="206870"/>
            <a:ext cx="3059756" cy="30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07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BC91F-F263-9015-1B5D-D451B14F00A8}"/>
              </a:ext>
            </a:extLst>
          </p:cNvPr>
          <p:cNvSpPr txBox="1"/>
          <p:nvPr/>
        </p:nvSpPr>
        <p:spPr>
          <a:xfrm>
            <a:off x="92279" y="125835"/>
            <a:ext cx="15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Silicate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909B3-6F9A-8F28-CC87-DD11A4326536}"/>
              </a:ext>
            </a:extLst>
          </p:cNvPr>
          <p:cNvSpPr txBox="1"/>
          <p:nvPr/>
        </p:nvSpPr>
        <p:spPr>
          <a:xfrm>
            <a:off x="369116" y="2692866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9B7EB-F3BD-7A78-1B6B-92E65BA37C63}"/>
              </a:ext>
            </a:extLst>
          </p:cNvPr>
          <p:cNvSpPr txBox="1"/>
          <p:nvPr/>
        </p:nvSpPr>
        <p:spPr>
          <a:xfrm>
            <a:off x="6525402" y="608387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95464-0473-B20C-9256-F43F5A42C348}"/>
              </a:ext>
            </a:extLst>
          </p:cNvPr>
          <p:cNvSpPr txBox="1"/>
          <p:nvPr/>
        </p:nvSpPr>
        <p:spPr>
          <a:xfrm>
            <a:off x="397638" y="6085834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639F3-5391-E638-3210-1DAC7FAF1475}"/>
              </a:ext>
            </a:extLst>
          </p:cNvPr>
          <p:cNvSpPr txBox="1"/>
          <p:nvPr/>
        </p:nvSpPr>
        <p:spPr>
          <a:xfrm>
            <a:off x="6418650" y="2689889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Summer</a:t>
            </a:r>
          </a:p>
        </p:txBody>
      </p:sp>
      <p:pic>
        <p:nvPicPr>
          <p:cNvPr id="4" name="Picture 3" descr="A map of different continents&#10;&#10;Description automatically generated">
            <a:extLst>
              <a:ext uri="{FF2B5EF4-FFF2-40B4-BE49-F238E27FC236}">
                <a16:creationId xmlns:a16="http://schemas.microsoft.com/office/drawing/2014/main" id="{94E14260-C341-3FEA-C718-AA6301F17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4" y="3520440"/>
            <a:ext cx="3291840" cy="3291840"/>
          </a:xfrm>
          <a:prstGeom prst="rect">
            <a:avLst/>
          </a:prstGeom>
        </p:spPr>
      </p:pic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C35ADC24-1405-EDE3-EB43-4D09B6BE1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149" y="0"/>
            <a:ext cx="3429000" cy="3429000"/>
          </a:xfrm>
          <a:prstGeom prst="rect">
            <a:avLst/>
          </a:prstGeom>
        </p:spPr>
      </p:pic>
      <p:pic>
        <p:nvPicPr>
          <p:cNvPr id="19" name="Picture 18" descr="A map of different regions&#10;&#10;Description automatically generated">
            <a:extLst>
              <a:ext uri="{FF2B5EF4-FFF2-40B4-BE49-F238E27FC236}">
                <a16:creationId xmlns:a16="http://schemas.microsoft.com/office/drawing/2014/main" id="{B0DE1762-01BD-57AB-36C4-A58D18B16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0" y="3520440"/>
            <a:ext cx="3383280" cy="3383280"/>
          </a:xfrm>
          <a:prstGeom prst="rect">
            <a:avLst/>
          </a:prstGeom>
        </p:spPr>
      </p:pic>
      <p:pic>
        <p:nvPicPr>
          <p:cNvPr id="21" name="Picture 20" descr="A map of the world&#10;&#10;Description automatically generated">
            <a:extLst>
              <a:ext uri="{FF2B5EF4-FFF2-40B4-BE49-F238E27FC236}">
                <a16:creationId xmlns:a16="http://schemas.microsoft.com/office/drawing/2014/main" id="{677D5472-4231-45EC-1F95-E17AE5B5C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44" y="45720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98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A3131-AB55-3F8D-5539-EBCFB18D5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87FA2-A356-165E-1C59-6E729D0F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720090"/>
            <a:ext cx="8823399" cy="54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08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5C313-2933-4EA3-3FC5-019C76E4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573179"/>
            <a:ext cx="9061234" cy="5589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14E7CF-4DB3-C687-6C09-18E7C385D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164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649BBD-E7A0-61B6-9F57-5D5119BC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59" y="268740"/>
            <a:ext cx="10291083" cy="634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1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rectangular object&#10;&#10;Description automatically generated">
            <a:extLst>
              <a:ext uri="{FF2B5EF4-FFF2-40B4-BE49-F238E27FC236}">
                <a16:creationId xmlns:a16="http://schemas.microsoft.com/office/drawing/2014/main" id="{667495EA-3B45-0928-C6A2-A94B2B9B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0"/>
            <a:ext cx="5715000" cy="6858000"/>
          </a:xfrm>
          <a:prstGeom prst="rect">
            <a:avLst/>
          </a:prstGeom>
        </p:spPr>
      </p:pic>
      <p:pic>
        <p:nvPicPr>
          <p:cNvPr id="5" name="Picture 4" descr="A drawing of a box&#10;&#10;Description automatically generated">
            <a:extLst>
              <a:ext uri="{FF2B5EF4-FFF2-40B4-BE49-F238E27FC236}">
                <a16:creationId xmlns:a16="http://schemas.microsoft.com/office/drawing/2014/main" id="{51918D46-9A29-81E2-781E-EC1BE70D1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96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64A405D2-7899-95CB-9CBB-85C88AD0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9" y="0"/>
            <a:ext cx="5715000" cy="6858000"/>
          </a:xfrm>
          <a:prstGeom prst="rect">
            <a:avLst/>
          </a:prstGeom>
        </p:spPr>
      </p:pic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AA04288D-7DD4-95D4-0EA6-85215A45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73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31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1EDC161-3845-E88D-2526-043DAA7C1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96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E7879-7718-FCC8-D5FD-324499DB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1" y="-59554"/>
            <a:ext cx="11021786" cy="67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72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rectangular object with black lines&#10;&#10;Description automatically generated">
            <a:extLst>
              <a:ext uri="{FF2B5EF4-FFF2-40B4-BE49-F238E27FC236}">
                <a16:creationId xmlns:a16="http://schemas.microsoft.com/office/drawing/2014/main" id="{683E3FB2-C966-8228-2A9D-14A301A1B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5715000" cy="6858000"/>
          </a:xfrm>
          <a:prstGeom prst="rect">
            <a:avLst/>
          </a:prstGeom>
        </p:spPr>
      </p:pic>
      <p:pic>
        <p:nvPicPr>
          <p:cNvPr id="5" name="Picture 4" descr="A pink rectangular object with black lines&#10;&#10;Description automatically generated">
            <a:extLst>
              <a:ext uri="{FF2B5EF4-FFF2-40B4-BE49-F238E27FC236}">
                <a16:creationId xmlns:a16="http://schemas.microsoft.com/office/drawing/2014/main" id="{3828631F-8E1E-0E1C-096C-13371BF17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05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96DDD4F-443C-96CD-4AD5-ADB6313CE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3" y="0"/>
            <a:ext cx="5715000" cy="6858000"/>
          </a:xfrm>
          <a:prstGeom prst="rect">
            <a:avLst/>
          </a:prstGeom>
        </p:spPr>
      </p:pic>
      <p:pic>
        <p:nvPicPr>
          <p:cNvPr id="5" name="Picture 4" descr="A pink graph with black lines&#10;&#10;Description automatically generated">
            <a:extLst>
              <a:ext uri="{FF2B5EF4-FFF2-40B4-BE49-F238E27FC236}">
                <a16:creationId xmlns:a16="http://schemas.microsoft.com/office/drawing/2014/main" id="{0D1BFA73-6C90-0C0F-3579-4CCC47F8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5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8D71B-F7E5-0F3E-9400-DF56BC88D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5A9E0-CBEE-C8E7-7B24-F13F7DD3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600075"/>
            <a:ext cx="8946274" cy="5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34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ink lines&#10;&#10;Description automatically generated with medium confidence">
            <a:extLst>
              <a:ext uri="{FF2B5EF4-FFF2-40B4-BE49-F238E27FC236}">
                <a16:creationId xmlns:a16="http://schemas.microsoft.com/office/drawing/2014/main" id="{72899244-5DCA-3A07-A36B-4A4EB31AD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35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E9D54C-2C62-A334-8062-7A3A4D9C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44" y="144001"/>
            <a:ext cx="10650311" cy="656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66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rectangular object with black lines&#10;&#10;Description automatically generated">
            <a:extLst>
              <a:ext uri="{FF2B5EF4-FFF2-40B4-BE49-F238E27FC236}">
                <a16:creationId xmlns:a16="http://schemas.microsoft.com/office/drawing/2014/main" id="{9E4DAD5C-5ECF-57B9-5F28-D9A27052C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715000" cy="6858000"/>
          </a:xfrm>
          <a:prstGeom prst="rect">
            <a:avLst/>
          </a:prstGeom>
        </p:spPr>
      </p:pic>
      <p:pic>
        <p:nvPicPr>
          <p:cNvPr id="5" name="Picture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5BF48B6A-704F-9636-E08A-D775FA0ED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3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rectangular object with black lines&#10;&#10;Description automatically generated">
            <a:extLst>
              <a:ext uri="{FF2B5EF4-FFF2-40B4-BE49-F238E27FC236}">
                <a16:creationId xmlns:a16="http://schemas.microsoft.com/office/drawing/2014/main" id="{D8F530EA-B249-54ED-F720-53E0472D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1" y="0"/>
            <a:ext cx="5715000" cy="6858000"/>
          </a:xfrm>
          <a:prstGeom prst="rect">
            <a:avLst/>
          </a:prstGeom>
        </p:spPr>
      </p:pic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7AFF9807-BF7B-09D6-062A-27A6943EF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73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pink lines&#10;&#10;Description automatically generated">
            <a:extLst>
              <a:ext uri="{FF2B5EF4-FFF2-40B4-BE49-F238E27FC236}">
                <a16:creationId xmlns:a16="http://schemas.microsoft.com/office/drawing/2014/main" id="{7383D47C-F8D1-749B-D1B1-50E561F91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84FB54-D778-E666-DCA7-68F9F124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154074"/>
            <a:ext cx="10617653" cy="65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29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087C09F-5E95-D706-7FE3-2D4A01B7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86" y="0"/>
            <a:ext cx="5715000" cy="6858000"/>
          </a:xfrm>
          <a:prstGeom prst="rect">
            <a:avLst/>
          </a:prstGeom>
        </p:spPr>
      </p:pic>
      <p:pic>
        <p:nvPicPr>
          <p:cNvPr id="5" name="Picture 4" descr="A pink and black geometrical figure&#10;&#10;Description automatically generated with medium confidence">
            <a:extLst>
              <a:ext uri="{FF2B5EF4-FFF2-40B4-BE49-F238E27FC236}">
                <a16:creationId xmlns:a16="http://schemas.microsoft.com/office/drawing/2014/main" id="{18CC331B-01B2-F697-B4CA-8E010E3A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5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05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ink box&#10;&#10;Description automatically generated with medium confidence">
            <a:extLst>
              <a:ext uri="{FF2B5EF4-FFF2-40B4-BE49-F238E27FC236}">
                <a16:creationId xmlns:a16="http://schemas.microsoft.com/office/drawing/2014/main" id="{A0FA9798-E237-078B-4C69-B4A33330B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715000" cy="6858000"/>
          </a:xfrm>
          <a:prstGeom prst="rect">
            <a:avLst/>
          </a:prstGeom>
        </p:spPr>
      </p:pic>
      <p:pic>
        <p:nvPicPr>
          <p:cNvPr id="5" name="Picture 4" descr="A drawing of a diagram of a pink box&#10;&#10;Description automatically generated with medium confidence">
            <a:extLst>
              <a:ext uri="{FF2B5EF4-FFF2-40B4-BE49-F238E27FC236}">
                <a16:creationId xmlns:a16="http://schemas.microsoft.com/office/drawing/2014/main" id="{10C17452-4803-FBCB-BB97-FD3E71E57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6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9F2D5AE3-0C9B-1827-D09B-20B1A9AFF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26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75427-8DCB-67B1-E1D7-BD54725AD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6" y="170770"/>
            <a:ext cx="10960553" cy="67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2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a profile ranges&#10;&#10;Description automatically generated">
            <a:extLst>
              <a:ext uri="{FF2B5EF4-FFF2-40B4-BE49-F238E27FC236}">
                <a16:creationId xmlns:a16="http://schemas.microsoft.com/office/drawing/2014/main" id="{C1832A85-89C9-C5FA-5291-D820552D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576411"/>
            <a:ext cx="9021971" cy="5571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57AF92-0874-4908-0352-040F0C84A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8" y="335280"/>
            <a:ext cx="2800096" cy="2100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193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F7E3E7E-8D73-C1D4-BDB5-52C059B7F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5" name="Picture 4" descr="A pink rectangular object with black lines&#10;&#10;Description automatically generated">
            <a:extLst>
              <a:ext uri="{FF2B5EF4-FFF2-40B4-BE49-F238E27FC236}">
                <a16:creationId xmlns:a16="http://schemas.microsoft.com/office/drawing/2014/main" id="{27BF6145-8132-E2CC-22FC-D7DAE0B66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62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rectangular object with black lines&#10;&#10;Description automatically generated">
            <a:extLst>
              <a:ext uri="{FF2B5EF4-FFF2-40B4-BE49-F238E27FC236}">
                <a16:creationId xmlns:a16="http://schemas.microsoft.com/office/drawing/2014/main" id="{C23BA875-E722-91D2-C906-411CA8560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0"/>
            <a:ext cx="5715000" cy="6858000"/>
          </a:xfrm>
          <a:prstGeom prst="rect">
            <a:avLst/>
          </a:prstGeom>
        </p:spPr>
      </p:pic>
      <p:pic>
        <p:nvPicPr>
          <p:cNvPr id="5" name="Picture 4" descr="A pink rectangular object with black lines&#10;&#10;Description automatically generated">
            <a:extLst>
              <a:ext uri="{FF2B5EF4-FFF2-40B4-BE49-F238E27FC236}">
                <a16:creationId xmlns:a16="http://schemas.microsoft.com/office/drawing/2014/main" id="{7476BD10-208A-BCF8-178E-57F767C94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8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6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ink lines&#10;&#10;Description automatically generated with medium confidence">
            <a:extLst>
              <a:ext uri="{FF2B5EF4-FFF2-40B4-BE49-F238E27FC236}">
                <a16:creationId xmlns:a16="http://schemas.microsoft.com/office/drawing/2014/main" id="{71263BFA-FC17-6685-688F-AD3D32BA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8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6E031-0416-64FA-8EE7-F5C6CF48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64678"/>
            <a:ext cx="10907486" cy="67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8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ED9CF90-87C2-30A5-AA44-900E2D853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9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pink object&#10;&#10;Description automatically generated">
            <a:extLst>
              <a:ext uri="{FF2B5EF4-FFF2-40B4-BE49-F238E27FC236}">
                <a16:creationId xmlns:a16="http://schemas.microsoft.com/office/drawing/2014/main" id="{A6D7CF71-E7CA-583B-972F-56C0F5142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7" y="0"/>
            <a:ext cx="5452429" cy="6547945"/>
          </a:xfrm>
          <a:prstGeom prst="rect">
            <a:avLst/>
          </a:prstGeom>
        </p:spPr>
      </p:pic>
      <p:pic>
        <p:nvPicPr>
          <p:cNvPr id="4" name="Picture 3" descr="A pink rectangular object with blue lines&#10;&#10;Description automatically generated">
            <a:extLst>
              <a:ext uri="{FF2B5EF4-FFF2-40B4-BE49-F238E27FC236}">
                <a16:creationId xmlns:a16="http://schemas.microsoft.com/office/drawing/2014/main" id="{5CD1685A-9374-9349-E55C-843BE0FA7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43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8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pink object&#10;&#10;Description automatically generated">
            <a:extLst>
              <a:ext uri="{FF2B5EF4-FFF2-40B4-BE49-F238E27FC236}">
                <a16:creationId xmlns:a16="http://schemas.microsoft.com/office/drawing/2014/main" id="{CA8284FC-3BBC-4C04-BED1-DDE573B5C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5715000" cy="6858000"/>
          </a:xfrm>
          <a:prstGeom prst="rect">
            <a:avLst/>
          </a:prstGeom>
        </p:spPr>
      </p:pic>
      <p:pic>
        <p:nvPicPr>
          <p:cNvPr id="5" name="Picture 4" descr="A drawing of a column&#10;&#10;Description automatically generated">
            <a:extLst>
              <a:ext uri="{FF2B5EF4-FFF2-40B4-BE49-F238E27FC236}">
                <a16:creationId xmlns:a16="http://schemas.microsoft.com/office/drawing/2014/main" id="{F34AA23A-3618-3316-C318-FF0B4CE80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29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33</Words>
  <Application>Microsoft Office PowerPoint</Application>
  <PresentationFormat>Widescreen</PresentationFormat>
  <Paragraphs>30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Scotian Shelf Climatology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Maritime AZMP Climatology Comparison</dc:title>
  <dc:creator>O'Grady, Emily (she, her / elle, la) (DFO/MPO)</dc:creator>
  <cp:lastModifiedBy>O'Grady, Emily (she, her / elle, la) (DFO/MPO)</cp:lastModifiedBy>
  <cp:revision>10</cp:revision>
  <dcterms:created xsi:type="dcterms:W3CDTF">2024-05-30T13:41:45Z</dcterms:created>
  <dcterms:modified xsi:type="dcterms:W3CDTF">2024-06-26T14:29:28Z</dcterms:modified>
</cp:coreProperties>
</file>